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slide" Target="slides/slide2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notesMaster" Target="notesMasters/notes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9b9a7a997d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9b9a7a997d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48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</a:t>
            </a:r>
            <a:endParaRPr sz="48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Linda Smith Koehler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Linda Smith Koehler</a:t>
            </a: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beautiful Earth,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forests and fields and seas.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this web of life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my connection to all beings.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the wheel of the year,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moon and stars above.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My religion is to hold all of this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with love love love.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Application>Microsoft Macintosh PowerPoint</Application>
  <PresentationFormat>On-screen Show (16:9)</PresentationFormat>
  <Paragraphs>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Helvetica Neue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2025-10-21T03:55:12Z</dcterms:modified>
</cp:coreProperties>
</file>